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57" r:id="rId6"/>
    <p:sldId id="258" r:id="rId7"/>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1EC3EF-E14F-4165-8BC4-909E2031DDED}" v="1" dt="2021-09-08T12:42:15.004"/>
    <p1510:client id="{C23BDBF8-4E68-46BC-AFAC-CA9F5D06A4EF}" v="47" dt="2021-09-21T10:14:17.078"/>
    <p1510:client id="{C94D4F4B-F820-4FAE-9A0D-6DDACA829933}" v="49" dt="2021-09-09T11:40:20.278"/>
    <p1510:client id="{F13A66D2-BA66-4A9E-86A2-F36B5EB4AD49}" v="13" dt="2021-09-08T20:01:52.8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1680" y="-1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s L Miller" userId="S::lmiller@st-josephs.bolton.sch.uk::8dd8e0f4-af51-48de-8e2e-fd50dc5207de" providerId="AD" clId="Web-{F13A66D2-BA66-4A9E-86A2-F36B5EB4AD49}"/>
    <pc:docChg chg="modSld">
      <pc:chgData name="Miss L Miller" userId="S::lmiller@st-josephs.bolton.sch.uk::8dd8e0f4-af51-48de-8e2e-fd50dc5207de" providerId="AD" clId="Web-{F13A66D2-BA66-4A9E-86A2-F36B5EB4AD49}" dt="2021-09-08T20:01:50.674" v="11" actId="20577"/>
      <pc:docMkLst>
        <pc:docMk/>
      </pc:docMkLst>
      <pc:sldChg chg="modSp">
        <pc:chgData name="Miss L Miller" userId="S::lmiller@st-josephs.bolton.sch.uk::8dd8e0f4-af51-48de-8e2e-fd50dc5207de" providerId="AD" clId="Web-{F13A66D2-BA66-4A9E-86A2-F36B5EB4AD49}" dt="2021-09-08T20:01:50.674" v="11" actId="20577"/>
        <pc:sldMkLst>
          <pc:docMk/>
          <pc:sldMk cId="1605200689" sldId="257"/>
        </pc:sldMkLst>
        <pc:spChg chg="mod">
          <ac:chgData name="Miss L Miller" userId="S::lmiller@st-josephs.bolton.sch.uk::8dd8e0f4-af51-48de-8e2e-fd50dc5207de" providerId="AD" clId="Web-{F13A66D2-BA66-4A9E-86A2-F36B5EB4AD49}" dt="2021-09-08T20:01:50.674" v="11" actId="20577"/>
          <ac:spMkLst>
            <pc:docMk/>
            <pc:sldMk cId="1605200689" sldId="257"/>
            <ac:spMk id="86" creationId="{00000000-0000-0000-0000-000000000000}"/>
          </ac:spMkLst>
        </pc:spChg>
      </pc:sldChg>
    </pc:docChg>
  </pc:docChgLst>
  <pc:docChgLst>
    <pc:chgData name="Mrs H Horridge" userId="S::hhorridge991@st-josephs.bolton.sch.uk::0ba85a5d-3b02-4ad3-8d7b-12741dfdf7ac" providerId="AD" clId="Web-{C23BDBF8-4E68-46BC-AFAC-CA9F5D06A4EF}"/>
    <pc:docChg chg="modSld">
      <pc:chgData name="Mrs H Horridge" userId="S::hhorridge991@st-josephs.bolton.sch.uk::0ba85a5d-3b02-4ad3-8d7b-12741dfdf7ac" providerId="AD" clId="Web-{C23BDBF8-4E68-46BC-AFAC-CA9F5D06A4EF}" dt="2021-09-21T10:14:15.797" v="21" actId="20577"/>
      <pc:docMkLst>
        <pc:docMk/>
      </pc:docMkLst>
      <pc:sldChg chg="modSp">
        <pc:chgData name="Mrs H Horridge" userId="S::hhorridge991@st-josephs.bolton.sch.uk::0ba85a5d-3b02-4ad3-8d7b-12741dfdf7ac" providerId="AD" clId="Web-{C23BDBF8-4E68-46BC-AFAC-CA9F5D06A4EF}" dt="2021-09-21T10:14:15.797" v="21" actId="20577"/>
        <pc:sldMkLst>
          <pc:docMk/>
          <pc:sldMk cId="1605200689" sldId="257"/>
        </pc:sldMkLst>
        <pc:spChg chg="mod">
          <ac:chgData name="Mrs H Horridge" userId="S::hhorridge991@st-josephs.bolton.sch.uk::0ba85a5d-3b02-4ad3-8d7b-12741dfdf7ac" providerId="AD" clId="Web-{C23BDBF8-4E68-46BC-AFAC-CA9F5D06A4EF}" dt="2021-09-21T10:14:15.797" v="21" actId="20577"/>
          <ac:spMkLst>
            <pc:docMk/>
            <pc:sldMk cId="1605200689" sldId="257"/>
            <ac:spMk id="83" creationId="{00000000-0000-0000-0000-000000000000}"/>
          </ac:spMkLst>
        </pc:spChg>
      </pc:sldChg>
    </pc:docChg>
  </pc:docChgLst>
  <pc:docChgLst>
    <pc:chgData name="Louise Heyes" userId="S::lheyes@st-josephs.bolton.sch.uk::05feefd8-e124-4a81-863f-89bb4e2e0024" providerId="AD" clId="Web-{C94D4F4B-F820-4FAE-9A0D-6DDACA829933}"/>
    <pc:docChg chg="addSld delSld modSld">
      <pc:chgData name="Louise Heyes" userId="S::lheyes@st-josephs.bolton.sch.uk::05feefd8-e124-4a81-863f-89bb4e2e0024" providerId="AD" clId="Web-{C94D4F4B-F820-4FAE-9A0D-6DDACA829933}" dt="2021-09-09T11:40:20.278" v="48" actId="1076"/>
      <pc:docMkLst>
        <pc:docMk/>
      </pc:docMkLst>
      <pc:sldChg chg="del">
        <pc:chgData name="Louise Heyes" userId="S::lheyes@st-josephs.bolton.sch.uk::05feefd8-e124-4a81-863f-89bb4e2e0024" providerId="AD" clId="Web-{C94D4F4B-F820-4FAE-9A0D-6DDACA829933}" dt="2021-09-09T11:18:46.834" v="10"/>
        <pc:sldMkLst>
          <pc:docMk/>
          <pc:sldMk cId="1675356380" sldId="256"/>
        </pc:sldMkLst>
      </pc:sldChg>
      <pc:sldChg chg="delSp modSp">
        <pc:chgData name="Louise Heyes" userId="S::lheyes@st-josephs.bolton.sch.uk::05feefd8-e124-4a81-863f-89bb4e2e0024" providerId="AD" clId="Web-{C94D4F4B-F820-4FAE-9A0D-6DDACA829933}" dt="2021-09-09T11:40:20.278" v="48" actId="1076"/>
        <pc:sldMkLst>
          <pc:docMk/>
          <pc:sldMk cId="1605200689" sldId="257"/>
        </pc:sldMkLst>
        <pc:spChg chg="mod">
          <ac:chgData name="Louise Heyes" userId="S::lheyes@st-josephs.bolton.sch.uk::05feefd8-e124-4a81-863f-89bb4e2e0024" providerId="AD" clId="Web-{C94D4F4B-F820-4FAE-9A0D-6DDACA829933}" dt="2021-09-09T11:38:48.651" v="44" actId="14100"/>
          <ac:spMkLst>
            <pc:docMk/>
            <pc:sldMk cId="1605200689" sldId="257"/>
            <ac:spMk id="2" creationId="{00000000-0000-0000-0000-000000000000}"/>
          </ac:spMkLst>
        </pc:spChg>
        <pc:spChg chg="mod">
          <ac:chgData name="Louise Heyes" userId="S::lheyes@st-josephs.bolton.sch.uk::05feefd8-e124-4a81-863f-89bb4e2e0024" providerId="AD" clId="Web-{C94D4F4B-F820-4FAE-9A0D-6DDACA829933}" dt="2021-09-09T11:38:39.338" v="43" actId="14100"/>
          <ac:spMkLst>
            <pc:docMk/>
            <pc:sldMk cId="1605200689" sldId="257"/>
            <ac:spMk id="5" creationId="{00000000-0000-0000-0000-000000000000}"/>
          </ac:spMkLst>
        </pc:spChg>
        <pc:spChg chg="del mod">
          <ac:chgData name="Louise Heyes" userId="S::lheyes@st-josephs.bolton.sch.uk::05feefd8-e124-4a81-863f-89bb4e2e0024" providerId="AD" clId="Web-{C94D4F4B-F820-4FAE-9A0D-6DDACA829933}" dt="2021-09-09T11:34:53.097" v="28"/>
          <ac:spMkLst>
            <pc:docMk/>
            <pc:sldMk cId="1605200689" sldId="257"/>
            <ac:spMk id="6" creationId="{00000000-0000-0000-0000-000000000000}"/>
          </ac:spMkLst>
        </pc:spChg>
        <pc:spChg chg="mod">
          <ac:chgData name="Louise Heyes" userId="S::lheyes@st-josephs.bolton.sch.uk::05feefd8-e124-4a81-863f-89bb4e2e0024" providerId="AD" clId="Web-{C94D4F4B-F820-4FAE-9A0D-6DDACA829933}" dt="2021-09-09T11:35:11.941" v="31" actId="1076"/>
          <ac:spMkLst>
            <pc:docMk/>
            <pc:sldMk cId="1605200689" sldId="257"/>
            <ac:spMk id="9" creationId="{00000000-0000-0000-0000-000000000000}"/>
          </ac:spMkLst>
        </pc:spChg>
        <pc:spChg chg="mod">
          <ac:chgData name="Louise Heyes" userId="S::lheyes@st-josephs.bolton.sch.uk::05feefd8-e124-4a81-863f-89bb4e2e0024" providerId="AD" clId="Web-{C94D4F4B-F820-4FAE-9A0D-6DDACA829933}" dt="2021-09-09T11:40:15.419" v="47" actId="1076"/>
          <ac:spMkLst>
            <pc:docMk/>
            <pc:sldMk cId="1605200689" sldId="257"/>
            <ac:spMk id="46" creationId="{00000000-0000-0000-0000-000000000000}"/>
          </ac:spMkLst>
        </pc:spChg>
        <pc:spChg chg="mod">
          <ac:chgData name="Louise Heyes" userId="S::lheyes@st-josephs.bolton.sch.uk::05feefd8-e124-4a81-863f-89bb4e2e0024" providerId="AD" clId="Web-{C94D4F4B-F820-4FAE-9A0D-6DDACA829933}" dt="2021-09-09T11:35:27.598" v="34" actId="14100"/>
          <ac:spMkLst>
            <pc:docMk/>
            <pc:sldMk cId="1605200689" sldId="257"/>
            <ac:spMk id="83" creationId="{00000000-0000-0000-0000-000000000000}"/>
          </ac:spMkLst>
        </pc:spChg>
        <pc:spChg chg="mod">
          <ac:chgData name="Louise Heyes" userId="S::lheyes@st-josephs.bolton.sch.uk::05feefd8-e124-4a81-863f-89bb4e2e0024" providerId="AD" clId="Web-{C94D4F4B-F820-4FAE-9A0D-6DDACA829933}" dt="2021-09-09T11:35:37.848" v="35" actId="1076"/>
          <ac:spMkLst>
            <pc:docMk/>
            <pc:sldMk cId="1605200689" sldId="257"/>
            <ac:spMk id="84" creationId="{00000000-0000-0000-0000-000000000000}"/>
          </ac:spMkLst>
        </pc:spChg>
        <pc:spChg chg="mod">
          <ac:chgData name="Louise Heyes" userId="S::lheyes@st-josephs.bolton.sch.uk::05feefd8-e124-4a81-863f-89bb4e2e0024" providerId="AD" clId="Web-{C94D4F4B-F820-4FAE-9A0D-6DDACA829933}" dt="2021-09-09T11:40:05.231" v="45" actId="1076"/>
          <ac:spMkLst>
            <pc:docMk/>
            <pc:sldMk cId="1605200689" sldId="257"/>
            <ac:spMk id="85" creationId="{00000000-0000-0000-0000-000000000000}"/>
          </ac:spMkLst>
        </pc:spChg>
        <pc:spChg chg="mod">
          <ac:chgData name="Louise Heyes" userId="S::lheyes@st-josephs.bolton.sch.uk::05feefd8-e124-4a81-863f-89bb4e2e0024" providerId="AD" clId="Web-{C94D4F4B-F820-4FAE-9A0D-6DDACA829933}" dt="2021-09-09T11:40:09.403" v="46" actId="1076"/>
          <ac:spMkLst>
            <pc:docMk/>
            <pc:sldMk cId="1605200689" sldId="257"/>
            <ac:spMk id="86" creationId="{00000000-0000-0000-0000-000000000000}"/>
          </ac:spMkLst>
        </pc:spChg>
        <pc:spChg chg="mod">
          <ac:chgData name="Louise Heyes" userId="S::lheyes@st-josephs.bolton.sch.uk::05feefd8-e124-4a81-863f-89bb4e2e0024" providerId="AD" clId="Web-{C94D4F4B-F820-4FAE-9A0D-6DDACA829933}" dt="2021-09-09T11:40:20.278" v="48" actId="1076"/>
          <ac:spMkLst>
            <pc:docMk/>
            <pc:sldMk cId="1605200689" sldId="257"/>
            <ac:spMk id="87" creationId="{00000000-0000-0000-0000-000000000000}"/>
          </ac:spMkLst>
        </pc:spChg>
      </pc:sldChg>
      <pc:sldChg chg="modSp">
        <pc:chgData name="Louise Heyes" userId="S::lheyes@st-josephs.bolton.sch.uk::05feefd8-e124-4a81-863f-89bb4e2e0024" providerId="AD" clId="Web-{C94D4F4B-F820-4FAE-9A0D-6DDACA829933}" dt="2021-09-09T11:17:06.174" v="9" actId="14100"/>
        <pc:sldMkLst>
          <pc:docMk/>
          <pc:sldMk cId="140614076" sldId="258"/>
        </pc:sldMkLst>
        <pc:spChg chg="mod">
          <ac:chgData name="Louise Heyes" userId="S::lheyes@st-josephs.bolton.sch.uk::05feefd8-e124-4a81-863f-89bb4e2e0024" providerId="AD" clId="Web-{C94D4F4B-F820-4FAE-9A0D-6DDACA829933}" dt="2021-09-09T11:16:54.518" v="7" actId="1076"/>
          <ac:spMkLst>
            <pc:docMk/>
            <pc:sldMk cId="140614076" sldId="258"/>
            <ac:spMk id="2" creationId="{00000000-0000-0000-0000-000000000000}"/>
          </ac:spMkLst>
        </pc:spChg>
        <pc:spChg chg="mod">
          <ac:chgData name="Louise Heyes" userId="S::lheyes@st-josephs.bolton.sch.uk::05feefd8-e124-4a81-863f-89bb4e2e0024" providerId="AD" clId="Web-{C94D4F4B-F820-4FAE-9A0D-6DDACA829933}" dt="2021-09-09T11:16:40.283" v="5" actId="14100"/>
          <ac:spMkLst>
            <pc:docMk/>
            <pc:sldMk cId="140614076" sldId="258"/>
            <ac:spMk id="5" creationId="{00000000-0000-0000-0000-000000000000}"/>
          </ac:spMkLst>
        </pc:spChg>
        <pc:spChg chg="mod">
          <ac:chgData name="Louise Heyes" userId="S::lheyes@st-josephs.bolton.sch.uk::05feefd8-e124-4a81-863f-89bb4e2e0024" providerId="AD" clId="Web-{C94D4F4B-F820-4FAE-9A0D-6DDACA829933}" dt="2021-09-09T11:16:48.643" v="6" actId="1076"/>
          <ac:spMkLst>
            <pc:docMk/>
            <pc:sldMk cId="140614076" sldId="258"/>
            <ac:spMk id="6" creationId="{00000000-0000-0000-0000-000000000000}"/>
          </ac:spMkLst>
        </pc:spChg>
        <pc:spChg chg="mod">
          <ac:chgData name="Louise Heyes" userId="S::lheyes@st-josephs.bolton.sch.uk::05feefd8-e124-4a81-863f-89bb4e2e0024" providerId="AD" clId="Web-{C94D4F4B-F820-4FAE-9A0D-6DDACA829933}" dt="2021-09-09T11:16:59.627" v="8" actId="1076"/>
          <ac:spMkLst>
            <pc:docMk/>
            <pc:sldMk cId="140614076" sldId="258"/>
            <ac:spMk id="9" creationId="{00000000-0000-0000-0000-000000000000}"/>
          </ac:spMkLst>
        </pc:spChg>
        <pc:grpChg chg="mod">
          <ac:chgData name="Louise Heyes" userId="S::lheyes@st-josephs.bolton.sch.uk::05feefd8-e124-4a81-863f-89bb4e2e0024" providerId="AD" clId="Web-{C94D4F4B-F820-4FAE-9A0D-6DDACA829933}" dt="2021-09-09T11:17:06.174" v="9" actId="14100"/>
          <ac:grpSpMkLst>
            <pc:docMk/>
            <pc:sldMk cId="140614076" sldId="258"/>
            <ac:grpSpMk id="11" creationId="{00000000-0000-0000-0000-000000000000}"/>
          </ac:grpSpMkLst>
        </pc:grpChg>
      </pc:sldChg>
      <pc:sldChg chg="new del">
        <pc:chgData name="Louise Heyes" userId="S::lheyes@st-josephs.bolton.sch.uk::05feefd8-e124-4a81-863f-89bb4e2e0024" providerId="AD" clId="Web-{C94D4F4B-F820-4FAE-9A0D-6DDACA829933}" dt="2021-09-09T11:32:18.998" v="25"/>
        <pc:sldMkLst>
          <pc:docMk/>
          <pc:sldMk cId="71913085" sldId="259"/>
        </pc:sldMkLst>
      </pc:sldChg>
      <pc:sldChg chg="new">
        <pc:chgData name="Louise Heyes" userId="S::lheyes@st-josephs.bolton.sch.uk::05feefd8-e124-4a81-863f-89bb4e2e0024" providerId="AD" clId="Web-{C94D4F4B-F820-4FAE-9A0D-6DDACA829933}" dt="2021-09-09T11:32:24.639" v="26"/>
        <pc:sldMkLst>
          <pc:docMk/>
          <pc:sldMk cId="3245271309" sldId="259"/>
        </pc:sldMkLst>
      </pc:sldChg>
    </pc:docChg>
  </pc:docChgLst>
  <pc:docChgLst>
    <pc:chgData name="Mrs A Goodwin" userId="S::agoodwin@st-josephs.bolton.sch.uk::f969669e-7428-4898-aab9-33a9cb9853c8" providerId="AD" clId="Web-{5E1EC3EF-E14F-4165-8BC4-909E2031DDED}"/>
    <pc:docChg chg="modSld">
      <pc:chgData name="Mrs A Goodwin" userId="S::agoodwin@st-josephs.bolton.sch.uk::f969669e-7428-4898-aab9-33a9cb9853c8" providerId="AD" clId="Web-{5E1EC3EF-E14F-4165-8BC4-909E2031DDED}" dt="2021-09-08T12:42:15.004" v="0" actId="1076"/>
      <pc:docMkLst>
        <pc:docMk/>
      </pc:docMkLst>
      <pc:sldChg chg="modSp">
        <pc:chgData name="Mrs A Goodwin" userId="S::agoodwin@st-josephs.bolton.sch.uk::f969669e-7428-4898-aab9-33a9cb9853c8" providerId="AD" clId="Web-{5E1EC3EF-E14F-4165-8BC4-909E2031DDED}" dt="2021-09-08T12:42:15.004" v="0" actId="1076"/>
        <pc:sldMkLst>
          <pc:docMk/>
          <pc:sldMk cId="140614076" sldId="258"/>
        </pc:sldMkLst>
        <pc:spChg chg="mod">
          <ac:chgData name="Mrs A Goodwin" userId="S::agoodwin@st-josephs.bolton.sch.uk::f969669e-7428-4898-aab9-33a9cb9853c8" providerId="AD" clId="Web-{5E1EC3EF-E14F-4165-8BC4-909E2031DDED}" dt="2021-09-08T12:42:15.004" v="0" actId="1076"/>
          <ac:spMkLst>
            <pc:docMk/>
            <pc:sldMk cId="140614076" sldId="258"/>
            <ac:spMk id="9"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62ADC9CD-B477-42C5-949F-5AF631B4B2EF}"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3323C6-9EB9-43AB-A37A-7C00A01984F3}" type="slidenum">
              <a:rPr lang="en-GB" smtClean="0"/>
              <a:t>‹#›</a:t>
            </a:fld>
            <a:endParaRPr lang="en-GB"/>
          </a:p>
        </p:txBody>
      </p:sp>
    </p:spTree>
    <p:extLst>
      <p:ext uri="{BB962C8B-B14F-4D97-AF65-F5344CB8AC3E}">
        <p14:creationId xmlns:p14="http://schemas.microsoft.com/office/powerpoint/2010/main" val="282239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ADC9CD-B477-42C5-949F-5AF631B4B2EF}"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3323C6-9EB9-43AB-A37A-7C00A01984F3}" type="slidenum">
              <a:rPr lang="en-GB" smtClean="0"/>
              <a:t>‹#›</a:t>
            </a:fld>
            <a:endParaRPr lang="en-GB"/>
          </a:p>
        </p:txBody>
      </p:sp>
    </p:spTree>
    <p:extLst>
      <p:ext uri="{BB962C8B-B14F-4D97-AF65-F5344CB8AC3E}">
        <p14:creationId xmlns:p14="http://schemas.microsoft.com/office/powerpoint/2010/main" val="3120233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ADC9CD-B477-42C5-949F-5AF631B4B2EF}"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3323C6-9EB9-43AB-A37A-7C00A01984F3}" type="slidenum">
              <a:rPr lang="en-GB" smtClean="0"/>
              <a:t>‹#›</a:t>
            </a:fld>
            <a:endParaRPr lang="en-GB"/>
          </a:p>
        </p:txBody>
      </p:sp>
    </p:spTree>
    <p:extLst>
      <p:ext uri="{BB962C8B-B14F-4D97-AF65-F5344CB8AC3E}">
        <p14:creationId xmlns:p14="http://schemas.microsoft.com/office/powerpoint/2010/main" val="830153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ADC9CD-B477-42C5-949F-5AF631B4B2EF}"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3323C6-9EB9-43AB-A37A-7C00A01984F3}" type="slidenum">
              <a:rPr lang="en-GB" smtClean="0"/>
              <a:t>‹#›</a:t>
            </a:fld>
            <a:endParaRPr lang="en-GB"/>
          </a:p>
        </p:txBody>
      </p:sp>
    </p:spTree>
    <p:extLst>
      <p:ext uri="{BB962C8B-B14F-4D97-AF65-F5344CB8AC3E}">
        <p14:creationId xmlns:p14="http://schemas.microsoft.com/office/powerpoint/2010/main" val="1407816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ADC9CD-B477-42C5-949F-5AF631B4B2EF}"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73323C6-9EB9-43AB-A37A-7C00A01984F3}" type="slidenum">
              <a:rPr lang="en-GB" smtClean="0"/>
              <a:t>‹#›</a:t>
            </a:fld>
            <a:endParaRPr lang="en-GB"/>
          </a:p>
        </p:txBody>
      </p:sp>
    </p:spTree>
    <p:extLst>
      <p:ext uri="{BB962C8B-B14F-4D97-AF65-F5344CB8AC3E}">
        <p14:creationId xmlns:p14="http://schemas.microsoft.com/office/powerpoint/2010/main" val="3070868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ADC9CD-B477-42C5-949F-5AF631B4B2EF}" type="datetimeFigureOut">
              <a:rPr lang="en-GB" smtClean="0"/>
              <a:t>27/09/2021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3323C6-9EB9-43AB-A37A-7C00A01984F3}" type="slidenum">
              <a:rPr lang="en-GB" smtClean="0"/>
              <a:t>‹#›</a:t>
            </a:fld>
            <a:endParaRPr lang="en-GB"/>
          </a:p>
        </p:txBody>
      </p:sp>
    </p:spTree>
    <p:extLst>
      <p:ext uri="{BB962C8B-B14F-4D97-AF65-F5344CB8AC3E}">
        <p14:creationId xmlns:p14="http://schemas.microsoft.com/office/powerpoint/2010/main" val="316411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ADC9CD-B477-42C5-949F-5AF631B4B2EF}" type="datetimeFigureOut">
              <a:rPr lang="en-GB" smtClean="0"/>
              <a:t>27/09/2021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73323C6-9EB9-43AB-A37A-7C00A01984F3}" type="slidenum">
              <a:rPr lang="en-GB" smtClean="0"/>
              <a:t>‹#›</a:t>
            </a:fld>
            <a:endParaRPr lang="en-GB"/>
          </a:p>
        </p:txBody>
      </p:sp>
    </p:spTree>
    <p:extLst>
      <p:ext uri="{BB962C8B-B14F-4D97-AF65-F5344CB8AC3E}">
        <p14:creationId xmlns:p14="http://schemas.microsoft.com/office/powerpoint/2010/main" val="1681900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ADC9CD-B477-42C5-949F-5AF631B4B2EF}" type="datetimeFigureOut">
              <a:rPr lang="en-GB" smtClean="0"/>
              <a:t>27/09/2021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73323C6-9EB9-43AB-A37A-7C00A01984F3}" type="slidenum">
              <a:rPr lang="en-GB" smtClean="0"/>
              <a:t>‹#›</a:t>
            </a:fld>
            <a:endParaRPr lang="en-GB"/>
          </a:p>
        </p:txBody>
      </p:sp>
    </p:spTree>
    <p:extLst>
      <p:ext uri="{BB962C8B-B14F-4D97-AF65-F5344CB8AC3E}">
        <p14:creationId xmlns:p14="http://schemas.microsoft.com/office/powerpoint/2010/main" val="2794791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ADC9CD-B477-42C5-949F-5AF631B4B2EF}" type="datetimeFigureOut">
              <a:rPr lang="en-GB" smtClean="0"/>
              <a:t>27/09/2021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73323C6-9EB9-43AB-A37A-7C00A01984F3}" type="slidenum">
              <a:rPr lang="en-GB" smtClean="0"/>
              <a:t>‹#›</a:t>
            </a:fld>
            <a:endParaRPr lang="en-GB"/>
          </a:p>
        </p:txBody>
      </p:sp>
    </p:spTree>
    <p:extLst>
      <p:ext uri="{BB962C8B-B14F-4D97-AF65-F5344CB8AC3E}">
        <p14:creationId xmlns:p14="http://schemas.microsoft.com/office/powerpoint/2010/main" val="2300106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2ADC9CD-B477-42C5-949F-5AF631B4B2EF}" type="datetimeFigureOut">
              <a:rPr lang="en-GB" smtClean="0"/>
              <a:t>27/09/2021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3323C6-9EB9-43AB-A37A-7C00A01984F3}" type="slidenum">
              <a:rPr lang="en-GB" smtClean="0"/>
              <a:t>‹#›</a:t>
            </a:fld>
            <a:endParaRPr lang="en-GB"/>
          </a:p>
        </p:txBody>
      </p:sp>
    </p:spTree>
    <p:extLst>
      <p:ext uri="{BB962C8B-B14F-4D97-AF65-F5344CB8AC3E}">
        <p14:creationId xmlns:p14="http://schemas.microsoft.com/office/powerpoint/2010/main" val="1237465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2ADC9CD-B477-42C5-949F-5AF631B4B2EF}" type="datetimeFigureOut">
              <a:rPr lang="en-GB" smtClean="0"/>
              <a:t>27/09/2021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73323C6-9EB9-43AB-A37A-7C00A01984F3}" type="slidenum">
              <a:rPr lang="en-GB" smtClean="0"/>
              <a:t>‹#›</a:t>
            </a:fld>
            <a:endParaRPr lang="en-GB"/>
          </a:p>
        </p:txBody>
      </p:sp>
    </p:spTree>
    <p:extLst>
      <p:ext uri="{BB962C8B-B14F-4D97-AF65-F5344CB8AC3E}">
        <p14:creationId xmlns:p14="http://schemas.microsoft.com/office/powerpoint/2010/main" val="717725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62ADC9CD-B477-42C5-949F-5AF631B4B2EF}" type="datetimeFigureOut">
              <a:rPr lang="en-GB" smtClean="0"/>
              <a:t>27/09/2021</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473323C6-9EB9-43AB-A37A-7C00A01984F3}" type="slidenum">
              <a:rPr lang="en-GB" smtClean="0"/>
              <a:t>‹#›</a:t>
            </a:fld>
            <a:endParaRPr lang="en-GB"/>
          </a:p>
        </p:txBody>
      </p:sp>
    </p:spTree>
    <p:extLst>
      <p:ext uri="{BB962C8B-B14F-4D97-AF65-F5344CB8AC3E}">
        <p14:creationId xmlns:p14="http://schemas.microsoft.com/office/powerpoint/2010/main" val="31933906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579009"/>
            <a:ext cx="5829300" cy="4244622"/>
          </a:xfrm>
        </p:spPr>
        <p:txBody>
          <a:bodyPr>
            <a:normAutofit/>
          </a:bodyPr>
          <a:lstStyle/>
          <a:p>
            <a:r>
              <a:rPr lang="en-US" sz="8000" b="1" dirty="0" smtClean="0"/>
              <a:t>Bucket List Offer</a:t>
            </a:r>
            <a:endParaRPr lang="en-GB" sz="8000" b="1" dirty="0"/>
          </a:p>
        </p:txBody>
      </p:sp>
      <p:sp>
        <p:nvSpPr>
          <p:cNvPr id="3" name="Subtitle 2"/>
          <p:cNvSpPr>
            <a:spLocks noGrp="1"/>
          </p:cNvSpPr>
          <p:nvPr>
            <p:ph type="subTitle" idx="1"/>
          </p:nvPr>
        </p:nvSpPr>
        <p:spPr/>
        <p:txBody>
          <a:bodyPr/>
          <a:lstStyle/>
          <a:p>
            <a:endParaRPr lang="en-GB" dirty="0"/>
          </a:p>
        </p:txBody>
      </p:sp>
      <p:pic>
        <p:nvPicPr>
          <p:cNvPr id="4" name="Picture 3"/>
          <p:cNvPicPr>
            <a:picLocks noChangeAspect="1"/>
          </p:cNvPicPr>
          <p:nvPr/>
        </p:nvPicPr>
        <p:blipFill>
          <a:blip r:embed="rId2"/>
          <a:stretch>
            <a:fillRect/>
          </a:stretch>
        </p:blipFill>
        <p:spPr>
          <a:xfrm rot="19580433">
            <a:off x="2951227" y="5608696"/>
            <a:ext cx="3166110" cy="3326419"/>
          </a:xfrm>
          <a:prstGeom prst="rect">
            <a:avLst/>
          </a:prstGeom>
        </p:spPr>
      </p:pic>
    </p:spTree>
    <p:extLst>
      <p:ext uri="{BB962C8B-B14F-4D97-AF65-F5344CB8AC3E}">
        <p14:creationId xmlns:p14="http://schemas.microsoft.com/office/powerpoint/2010/main" val="958385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7806" y="563578"/>
            <a:ext cx="6358270" cy="1043183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932004" y="557002"/>
            <a:ext cx="5058309" cy="461665"/>
          </a:xfrm>
          <a:prstGeom prst="rect">
            <a:avLst/>
          </a:prstGeom>
          <a:noFill/>
        </p:spPr>
        <p:txBody>
          <a:bodyPr wrap="square" rtlCol="0">
            <a:spAutoFit/>
          </a:bodyPr>
          <a:lstStyle/>
          <a:p>
            <a:pPr algn="ctr"/>
            <a:r>
              <a:rPr lang="en-GB" sz="2400" u="sng"/>
              <a:t>St Joseph’s Curriculum Implementation</a:t>
            </a:r>
          </a:p>
        </p:txBody>
      </p:sp>
      <p:sp>
        <p:nvSpPr>
          <p:cNvPr id="9" name="TextBox 8"/>
          <p:cNvSpPr txBox="1"/>
          <p:nvPr/>
        </p:nvSpPr>
        <p:spPr>
          <a:xfrm>
            <a:off x="851116" y="1021669"/>
            <a:ext cx="5212838" cy="369332"/>
          </a:xfrm>
          <a:prstGeom prst="rect">
            <a:avLst/>
          </a:prstGeom>
          <a:noFill/>
        </p:spPr>
        <p:txBody>
          <a:bodyPr wrap="none" rtlCol="0">
            <a:spAutoFit/>
          </a:bodyPr>
          <a:lstStyle/>
          <a:p>
            <a:pPr algn="ctr"/>
            <a:r>
              <a:rPr lang="en-GB" i="1"/>
              <a:t>Extra-curricular and Enrichment: Extended School Day</a:t>
            </a:r>
          </a:p>
        </p:txBody>
      </p:sp>
      <p:sp>
        <p:nvSpPr>
          <p:cNvPr id="46" name="Rectangle 40"/>
          <p:cNvSpPr>
            <a:spLocks noChangeArrowheads="1"/>
          </p:cNvSpPr>
          <p:nvPr/>
        </p:nvSpPr>
        <p:spPr bwMode="auto">
          <a:xfrm>
            <a:off x="279616" y="8793637"/>
            <a:ext cx="6192298" cy="769441"/>
          </a:xfrm>
          <a:prstGeom prst="rect">
            <a:avLst/>
          </a:prstGeom>
          <a:solidFill>
            <a:srgbClr val="E7E7FF"/>
          </a:solidFill>
          <a:ln>
            <a:noFill/>
          </a:ln>
          <a:effectLst/>
        </p:spPr>
        <p:txBody>
          <a:bodyPr vert="horz" wrap="square" lIns="99981"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1" u="none" strike="noStrike" cap="none" normalizeH="0" baseline="0">
                <a:ln>
                  <a:noFill/>
                </a:ln>
                <a:solidFill>
                  <a:srgbClr val="333333"/>
                </a:solidFill>
                <a:effectLst/>
                <a:latin typeface="+mn-lt"/>
                <a:cs typeface="Segoe UI" panose="020B0502040204020203" pitchFamily="34" charset="0"/>
              </a:rPr>
              <a:t>Friday After School</a:t>
            </a:r>
          </a:p>
          <a:p>
            <a:pPr marL="171450" marR="0" lvl="0" indent="-171450" algn="l" defTabSz="914400" rtl="0" eaLnBrk="0" fontAlgn="ctr"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a:ln>
                  <a:noFill/>
                </a:ln>
                <a:solidFill>
                  <a:srgbClr val="323130"/>
                </a:solidFill>
                <a:effectLst/>
                <a:latin typeface="+mn-lt"/>
                <a:cs typeface="Segoe UI" panose="020B0502040204020203" pitchFamily="34" charset="0"/>
              </a:rPr>
              <a:t>Year 11 5 a-side (Sports Hall)</a:t>
            </a:r>
          </a:p>
          <a:p>
            <a:pPr marL="171450" marR="0" lvl="0" indent="-171450" algn="l" defTabSz="914400" rtl="0" eaLnBrk="0" fontAlgn="ctr"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a:ln>
                  <a:noFill/>
                </a:ln>
                <a:solidFill>
                  <a:srgbClr val="323130"/>
                </a:solidFill>
                <a:effectLst/>
                <a:latin typeface="+mn-lt"/>
                <a:cs typeface="Segoe UI" panose="020B0502040204020203" pitchFamily="34" charset="0"/>
              </a:rPr>
              <a:t>Enterprise Club: Week B only (Rm46)</a:t>
            </a:r>
          </a:p>
          <a:p>
            <a:pPr marL="171450" marR="0" lvl="0" indent="-171450" algn="l" defTabSz="914400" rtl="0" eaLnBrk="0" fontAlgn="ctr" latinLnBrk="0" hangingPunct="0">
              <a:lnSpc>
                <a:spcPct val="100000"/>
              </a:lnSpc>
              <a:spcBef>
                <a:spcPct val="0"/>
              </a:spcBef>
              <a:spcAft>
                <a:spcPct val="0"/>
              </a:spcAft>
              <a:buClrTx/>
              <a:buSzTx/>
              <a:buFont typeface="Arial" panose="020B0604020202020204" pitchFamily="34" charset="0"/>
              <a:buChar char="•"/>
              <a:tabLst/>
            </a:pPr>
            <a:r>
              <a:rPr kumimoji="0" lang="en-US" altLang="en-US" sz="1100" b="0" i="0" u="none" strike="noStrike" cap="none" normalizeH="0" baseline="0">
                <a:ln>
                  <a:noFill/>
                </a:ln>
                <a:solidFill>
                  <a:srgbClr val="323130"/>
                </a:solidFill>
                <a:effectLst/>
                <a:latin typeface="+mn-lt"/>
                <a:cs typeface="Segoe UI" panose="020B0502040204020203" pitchFamily="34" charset="0"/>
              </a:rPr>
              <a:t>Year 11 Beyond Grade 9 in </a:t>
            </a:r>
            <a:r>
              <a:rPr kumimoji="0" lang="en-US" altLang="en-US" sz="1100" b="0" i="0" u="none" strike="noStrike" cap="none" normalizeH="0" baseline="0" err="1">
                <a:ln>
                  <a:noFill/>
                </a:ln>
                <a:solidFill>
                  <a:srgbClr val="323130"/>
                </a:solidFill>
                <a:effectLst/>
                <a:latin typeface="+mn-lt"/>
                <a:cs typeface="Segoe UI" panose="020B0502040204020203" pitchFamily="34" charset="0"/>
              </a:rPr>
              <a:t>Maths</a:t>
            </a:r>
            <a:r>
              <a:rPr kumimoji="0" lang="en-US" altLang="en-US" sz="1100" b="0" i="0" u="none" strike="noStrike" cap="none" normalizeH="0" baseline="0">
                <a:ln>
                  <a:noFill/>
                </a:ln>
                <a:solidFill>
                  <a:srgbClr val="323130"/>
                </a:solidFill>
                <a:effectLst/>
                <a:latin typeface="+mn-lt"/>
                <a:cs typeface="Segoe UI" panose="020B0502040204020203" pitchFamily="34" charset="0"/>
              </a:rPr>
              <a:t>: Invitation Only (Rm 50) </a:t>
            </a:r>
            <a:endParaRPr kumimoji="0" lang="en-US" altLang="en-US" sz="1100" b="0" i="0" u="none" strike="noStrike" cap="none" normalizeH="0" baseline="0">
              <a:ln>
                <a:noFill/>
              </a:ln>
              <a:solidFill>
                <a:schemeClr val="tx1"/>
              </a:solidFill>
              <a:effectLst/>
              <a:latin typeface="+mn-lt"/>
            </a:endParaRPr>
          </a:p>
        </p:txBody>
      </p:sp>
      <p:sp>
        <p:nvSpPr>
          <p:cNvPr id="83" name="TextBox 82"/>
          <p:cNvSpPr txBox="1"/>
          <p:nvPr/>
        </p:nvSpPr>
        <p:spPr>
          <a:xfrm>
            <a:off x="329159" y="1432150"/>
            <a:ext cx="6177391" cy="2800767"/>
          </a:xfrm>
          <a:prstGeom prst="rect">
            <a:avLst/>
          </a:prstGeom>
          <a:solidFill>
            <a:srgbClr val="FDE2DB"/>
          </a:solidFill>
        </p:spPr>
        <p:txBody>
          <a:bodyPr wrap="square" lIns="91440" tIns="45720" rIns="91440" bIns="45720" rtlCol="0" anchor="t">
            <a:spAutoFit/>
          </a:bodyPr>
          <a:lstStyle/>
          <a:p>
            <a:pPr lvl="0" eaLnBrk="0" fontAlgn="base" hangingPunct="0">
              <a:spcBef>
                <a:spcPct val="0"/>
              </a:spcBef>
              <a:spcAft>
                <a:spcPct val="0"/>
              </a:spcAft>
            </a:pPr>
            <a:r>
              <a:rPr lang="en-US" altLang="en-US" sz="1100" b="1" i="1" dirty="0">
                <a:solidFill>
                  <a:srgbClr val="333333"/>
                </a:solidFill>
                <a:cs typeface="Segoe UI"/>
              </a:rPr>
              <a:t>Monday Lunchtime</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a:rPr>
              <a:t>Year 7 Language Investigators: Lunchtime (Rm 4) </a:t>
            </a:r>
            <a:endParaRPr lang="en-US" altLang="en-US" sz="1100" dirty="0">
              <a:cs typeface="Segoe UI"/>
            </a:endParaRPr>
          </a:p>
          <a:p>
            <a:pPr lvl="0" eaLnBrk="0" fontAlgn="base" hangingPunct="0">
              <a:spcBef>
                <a:spcPct val="0"/>
              </a:spcBef>
              <a:spcAft>
                <a:spcPct val="0"/>
              </a:spcAft>
            </a:pPr>
            <a:r>
              <a:rPr lang="en-US" altLang="en-US" sz="1100" b="1" i="1" dirty="0">
                <a:solidFill>
                  <a:srgbClr val="333333"/>
                </a:solidFill>
                <a:cs typeface="Segoe UI"/>
              </a:rPr>
              <a:t>Monday After School</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a:rPr>
              <a:t>Fitness Fun (Sports Hall)</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a:rPr>
              <a:t>Girls Football (Dome)</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a:rPr>
              <a:t>Eco Club Week A (Room 26L) </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a:rPr>
              <a:t>Board Games Week A (Rm 30L)</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a:rPr>
              <a:t>Medical Society Y9-11 (Rm 28L)</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a:rPr>
              <a:t>Year 8 STEM Club (Rm 27L) </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a:rPr>
              <a:t>Year 10 Science Intervention: Week A Invitation Only (Rm 25) </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a:rPr>
              <a:t>Year 10 </a:t>
            </a:r>
            <a:r>
              <a:rPr lang="en-US" altLang="en-US" sz="1100" dirty="0" err="1">
                <a:solidFill>
                  <a:srgbClr val="323130"/>
                </a:solidFill>
                <a:cs typeface="Segoe UI"/>
              </a:rPr>
              <a:t>Maths</a:t>
            </a:r>
            <a:r>
              <a:rPr lang="en-US" altLang="en-US" sz="1100" dirty="0">
                <a:solidFill>
                  <a:srgbClr val="323130"/>
                </a:solidFill>
                <a:cs typeface="Segoe UI"/>
              </a:rPr>
              <a:t> Grade 5: Week A Invitation Only (Rm 56)</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a:rPr>
              <a:t>Year 7 and Year 8 </a:t>
            </a:r>
            <a:r>
              <a:rPr lang="en-US" altLang="en-US" sz="1100" dirty="0" err="1">
                <a:solidFill>
                  <a:srgbClr val="323130"/>
                </a:solidFill>
                <a:cs typeface="Segoe UI"/>
              </a:rPr>
              <a:t>Maths</a:t>
            </a:r>
            <a:r>
              <a:rPr lang="en-US" altLang="en-US" sz="1100" dirty="0">
                <a:solidFill>
                  <a:srgbClr val="323130"/>
                </a:solidFill>
                <a:cs typeface="Segoe UI"/>
              </a:rPr>
              <a:t> Games Club (Rm53) </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a:rPr>
              <a:t>Geography Film Club: Week A only (Rm 21)</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a:rPr>
              <a:t>Russian Language (Rm A17)</a:t>
            </a:r>
          </a:p>
          <a:p>
            <a:pPr marL="17145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a:rPr>
              <a:t>Year 7 and Year 8 Fashion and Textiles: Week B only (Rm 34)</a:t>
            </a:r>
          </a:p>
          <a:p>
            <a:pPr marL="17145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a:rPr>
              <a:t>Year 7 Art Club: Week B only (Rm 38)</a:t>
            </a:r>
            <a:endParaRPr lang="en-US" altLang="en-US" sz="1100" dirty="0">
              <a:cs typeface="Segoe UI"/>
            </a:endParaRPr>
          </a:p>
        </p:txBody>
      </p:sp>
      <p:sp>
        <p:nvSpPr>
          <p:cNvPr id="84" name="TextBox 83"/>
          <p:cNvSpPr txBox="1"/>
          <p:nvPr/>
        </p:nvSpPr>
        <p:spPr>
          <a:xfrm>
            <a:off x="346478" y="4346960"/>
            <a:ext cx="6160073" cy="600164"/>
          </a:xfrm>
          <a:prstGeom prst="rect">
            <a:avLst/>
          </a:prstGeom>
          <a:solidFill>
            <a:schemeClr val="accent4">
              <a:lumMod val="20000"/>
              <a:lumOff val="80000"/>
            </a:schemeClr>
          </a:solidFill>
        </p:spPr>
        <p:txBody>
          <a:bodyPr wrap="square" rtlCol="0">
            <a:spAutoFit/>
          </a:bodyPr>
          <a:lstStyle/>
          <a:p>
            <a:pPr lvl="0" eaLnBrk="0" fontAlgn="base" hangingPunct="0">
              <a:spcBef>
                <a:spcPct val="0"/>
              </a:spcBef>
              <a:spcAft>
                <a:spcPct val="0"/>
              </a:spcAft>
            </a:pPr>
            <a:r>
              <a:rPr lang="en-US" altLang="en-US" sz="1100" b="1" i="1">
                <a:solidFill>
                  <a:srgbClr val="333333"/>
                </a:solidFill>
                <a:cs typeface="Segoe UI" panose="020B0502040204020203" pitchFamily="34" charset="0"/>
              </a:rPr>
              <a:t>Tuesday After School</a:t>
            </a:r>
          </a:p>
          <a:p>
            <a:pPr marL="171450" lvl="0" indent="-171450" eaLnBrk="0" fontAlgn="ctr" hangingPunct="0">
              <a:spcBef>
                <a:spcPct val="0"/>
              </a:spcBef>
              <a:spcAft>
                <a:spcPct val="0"/>
              </a:spcAft>
              <a:buFont typeface="Arial" panose="020B0604020202020204" pitchFamily="34" charset="0"/>
              <a:buChar char="•"/>
            </a:pPr>
            <a:r>
              <a:rPr lang="en-US" altLang="en-US" sz="1100">
                <a:solidFill>
                  <a:srgbClr val="323130"/>
                </a:solidFill>
                <a:cs typeface="Segoe UI" panose="020B0502040204020203" pitchFamily="34" charset="0"/>
              </a:rPr>
              <a:t>Year 8 Football (Sports Hall)</a:t>
            </a:r>
          </a:p>
          <a:p>
            <a:pPr marL="171450" lvl="0" indent="-171450" eaLnBrk="0" fontAlgn="ctr" hangingPunct="0">
              <a:spcBef>
                <a:spcPct val="0"/>
              </a:spcBef>
              <a:spcAft>
                <a:spcPct val="0"/>
              </a:spcAft>
              <a:buFont typeface="Arial" panose="020B0604020202020204" pitchFamily="34" charset="0"/>
              <a:buChar char="•"/>
            </a:pPr>
            <a:r>
              <a:rPr lang="en-US" altLang="en-US" sz="1100">
                <a:solidFill>
                  <a:srgbClr val="323130"/>
                </a:solidFill>
                <a:cs typeface="Segoe UI" panose="020B0502040204020203" pitchFamily="34" charset="0"/>
              </a:rPr>
              <a:t>Inclusive Games (Sports Hall)</a:t>
            </a:r>
            <a:endParaRPr lang="en-GB" sz="1100"/>
          </a:p>
        </p:txBody>
      </p:sp>
      <p:sp>
        <p:nvSpPr>
          <p:cNvPr id="85" name="TextBox 84"/>
          <p:cNvSpPr txBox="1"/>
          <p:nvPr/>
        </p:nvSpPr>
        <p:spPr>
          <a:xfrm>
            <a:off x="314193" y="4971757"/>
            <a:ext cx="6175039" cy="1615827"/>
          </a:xfrm>
          <a:prstGeom prst="rect">
            <a:avLst/>
          </a:prstGeom>
          <a:solidFill>
            <a:schemeClr val="accent6">
              <a:lumMod val="20000"/>
              <a:lumOff val="80000"/>
            </a:schemeClr>
          </a:solidFill>
        </p:spPr>
        <p:txBody>
          <a:bodyPr wrap="square" rtlCol="0">
            <a:spAutoFit/>
          </a:bodyPr>
          <a:lstStyle/>
          <a:p>
            <a:pPr lvl="0" eaLnBrk="0" fontAlgn="base" hangingPunct="0">
              <a:spcBef>
                <a:spcPct val="0"/>
              </a:spcBef>
              <a:spcAft>
                <a:spcPct val="0"/>
              </a:spcAft>
            </a:pPr>
            <a:r>
              <a:rPr lang="en-US" altLang="en-US" sz="1100" b="1" i="1" dirty="0">
                <a:solidFill>
                  <a:srgbClr val="333333"/>
                </a:solidFill>
                <a:cs typeface="Segoe UI" panose="020B0502040204020203" pitchFamily="34" charset="0"/>
              </a:rPr>
              <a:t>Wednesday Lunchtime</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panose="020B0502040204020203" pitchFamily="34" charset="0"/>
              </a:rPr>
              <a:t>Book Quiz: Lunchtime Week B only (Rm 8)</a:t>
            </a:r>
          </a:p>
          <a:p>
            <a:pPr marL="171450" lvl="0" indent="-171450" eaLnBrk="0" fontAlgn="ctr" hangingPunct="0">
              <a:spcBef>
                <a:spcPct val="0"/>
              </a:spcBef>
              <a:spcAft>
                <a:spcPct val="0"/>
              </a:spcAft>
              <a:buFont typeface="Arial" panose="020B0604020202020204" pitchFamily="34" charset="0"/>
              <a:buChar char="•"/>
            </a:pPr>
            <a:r>
              <a:rPr lang="en-US" altLang="en-US" sz="1100" dirty="0" smtClean="0">
                <a:solidFill>
                  <a:srgbClr val="323130"/>
                </a:solidFill>
                <a:cs typeface="Segoe UI" panose="020B0502040204020203" pitchFamily="34" charset="0"/>
              </a:rPr>
              <a:t>Discovering exciting books: </a:t>
            </a:r>
            <a:r>
              <a:rPr lang="en-US" altLang="en-US" sz="1100" dirty="0">
                <a:solidFill>
                  <a:srgbClr val="323130"/>
                </a:solidFill>
                <a:cs typeface="Segoe UI" panose="020B0502040204020203" pitchFamily="34" charset="0"/>
              </a:rPr>
              <a:t>Lunchtime (Rm 7)</a:t>
            </a:r>
            <a:endParaRPr lang="en-US" altLang="en-US" sz="1100" dirty="0"/>
          </a:p>
          <a:p>
            <a:pPr lvl="0" eaLnBrk="0" fontAlgn="base" hangingPunct="0">
              <a:spcBef>
                <a:spcPct val="0"/>
              </a:spcBef>
              <a:spcAft>
                <a:spcPct val="0"/>
              </a:spcAft>
            </a:pPr>
            <a:r>
              <a:rPr lang="en-US" altLang="en-US" sz="1100" b="1" i="1" dirty="0">
                <a:solidFill>
                  <a:srgbClr val="333333"/>
                </a:solidFill>
                <a:cs typeface="Segoe UI" panose="020B0502040204020203" pitchFamily="34" charset="0"/>
              </a:rPr>
              <a:t>Wednesday After School</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panose="020B0502040204020203" pitchFamily="34" charset="0"/>
              </a:rPr>
              <a:t>Year 9 Boys Football (Sports Hall)</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panose="020B0502040204020203" pitchFamily="34" charset="0"/>
              </a:rPr>
              <a:t>Year 7 Boys Football (Sports Hall)</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panose="020B0502040204020203" pitchFamily="34" charset="0"/>
              </a:rPr>
              <a:t>All year groups Netball (Dome)</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panose="020B0502040204020203" pitchFamily="34" charset="0"/>
              </a:rPr>
              <a:t>Year 7 and Year 8 </a:t>
            </a:r>
            <a:r>
              <a:rPr lang="en-US" altLang="en-US" sz="1100" dirty="0" err="1">
                <a:solidFill>
                  <a:srgbClr val="323130"/>
                </a:solidFill>
                <a:cs typeface="Segoe UI" panose="020B0502040204020203" pitchFamily="34" charset="0"/>
              </a:rPr>
              <a:t>Maths</a:t>
            </a:r>
            <a:r>
              <a:rPr lang="en-US" altLang="en-US" sz="1100" dirty="0">
                <a:solidFill>
                  <a:srgbClr val="323130"/>
                </a:solidFill>
                <a:cs typeface="Segoe UI" panose="020B0502040204020203" pitchFamily="34" charset="0"/>
              </a:rPr>
              <a:t> Challenge Club: Invitation Only (Rm 49) </a:t>
            </a:r>
          </a:p>
          <a:p>
            <a:pPr marL="171450" lvl="0" indent="-171450" eaLnBrk="0" fontAlgn="ctr" hangingPunct="0">
              <a:spcBef>
                <a:spcPct val="0"/>
              </a:spcBef>
              <a:spcAft>
                <a:spcPct val="0"/>
              </a:spcAft>
              <a:buFont typeface="Arial" panose="020B0604020202020204" pitchFamily="34" charset="0"/>
              <a:buChar char="•"/>
            </a:pPr>
            <a:r>
              <a:rPr lang="en-US" altLang="en-US" sz="1100" dirty="0">
                <a:solidFill>
                  <a:srgbClr val="323130"/>
                </a:solidFill>
                <a:cs typeface="Segoe UI" panose="020B0502040204020203" pitchFamily="34" charset="0"/>
              </a:rPr>
              <a:t>Year 10 Target 8 and 9: Invitation Only (Rm 55) </a:t>
            </a:r>
            <a:endParaRPr lang="en-GB" sz="1100" dirty="0"/>
          </a:p>
        </p:txBody>
      </p:sp>
      <p:sp>
        <p:nvSpPr>
          <p:cNvPr id="86" name="TextBox 85"/>
          <p:cNvSpPr txBox="1"/>
          <p:nvPr/>
        </p:nvSpPr>
        <p:spPr>
          <a:xfrm>
            <a:off x="296876" y="6656857"/>
            <a:ext cx="6175039" cy="2031325"/>
          </a:xfrm>
          <a:prstGeom prst="rect">
            <a:avLst/>
          </a:prstGeom>
          <a:solidFill>
            <a:schemeClr val="accent1">
              <a:lumMod val="20000"/>
              <a:lumOff val="80000"/>
            </a:schemeClr>
          </a:solidFill>
        </p:spPr>
        <p:txBody>
          <a:bodyPr wrap="square" lIns="91440" tIns="45720" rIns="91440" bIns="45720" rtlCol="0" anchor="t">
            <a:spAutoFit/>
          </a:bodyPr>
          <a:lstStyle/>
          <a:p>
            <a:pPr lvl="0" eaLnBrk="0" fontAlgn="base" hangingPunct="0">
              <a:spcBef>
                <a:spcPct val="0"/>
              </a:spcBef>
              <a:spcAft>
                <a:spcPct val="0"/>
              </a:spcAft>
            </a:pPr>
            <a:r>
              <a:rPr lang="en-US" altLang="en-US" sz="1400" b="1" i="1" dirty="0">
                <a:solidFill>
                  <a:srgbClr val="333333"/>
                </a:solidFill>
                <a:cs typeface="Segoe UI"/>
              </a:rPr>
              <a:t>Thursday After School</a:t>
            </a:r>
          </a:p>
          <a:p>
            <a:pPr marL="171450" lvl="0" indent="-171450" eaLnBrk="0" fontAlgn="ctr" hangingPunct="0">
              <a:spcBef>
                <a:spcPct val="0"/>
              </a:spcBef>
              <a:spcAft>
                <a:spcPct val="0"/>
              </a:spcAft>
              <a:buFont typeface="Arial" panose="020B0604020202020204" pitchFamily="34" charset="0"/>
              <a:buChar char="•"/>
            </a:pPr>
            <a:r>
              <a:rPr lang="en-US" altLang="en-US" sz="1400" dirty="0">
                <a:solidFill>
                  <a:srgbClr val="323130"/>
                </a:solidFill>
                <a:cs typeface="Segoe UI"/>
              </a:rPr>
              <a:t>Year 10 Boys Football (Sports Hall)</a:t>
            </a:r>
          </a:p>
          <a:p>
            <a:pPr marL="171450" lvl="0" indent="-171450" eaLnBrk="0" fontAlgn="ctr" hangingPunct="0">
              <a:spcBef>
                <a:spcPct val="0"/>
              </a:spcBef>
              <a:spcAft>
                <a:spcPct val="0"/>
              </a:spcAft>
              <a:buFont typeface="Arial" panose="020B0604020202020204" pitchFamily="34" charset="0"/>
              <a:buChar char="•"/>
            </a:pPr>
            <a:r>
              <a:rPr lang="en-US" altLang="en-US" sz="1400" dirty="0">
                <a:solidFill>
                  <a:srgbClr val="323130"/>
                </a:solidFill>
                <a:cs typeface="Segoe UI"/>
              </a:rPr>
              <a:t>All year groups Hockey (Dome)</a:t>
            </a:r>
          </a:p>
          <a:p>
            <a:pPr marL="171450" lvl="0" indent="-171450" eaLnBrk="0" fontAlgn="ctr" hangingPunct="0">
              <a:spcBef>
                <a:spcPct val="0"/>
              </a:spcBef>
              <a:spcAft>
                <a:spcPct val="0"/>
              </a:spcAft>
              <a:buFont typeface="Arial" panose="020B0604020202020204" pitchFamily="34" charset="0"/>
              <a:buChar char="•"/>
            </a:pPr>
            <a:r>
              <a:rPr lang="en-US" altLang="en-US" sz="1400" dirty="0">
                <a:solidFill>
                  <a:srgbClr val="323130"/>
                </a:solidFill>
                <a:cs typeface="Segoe UI"/>
              </a:rPr>
              <a:t>Year 10 Spanish Club: Week B Only (Rm 17)</a:t>
            </a:r>
          </a:p>
          <a:p>
            <a:pPr marL="171450" lvl="0" indent="-171450" eaLnBrk="0" fontAlgn="ctr" hangingPunct="0">
              <a:spcBef>
                <a:spcPct val="0"/>
              </a:spcBef>
              <a:spcAft>
                <a:spcPct val="0"/>
              </a:spcAft>
              <a:buFont typeface="Arial" panose="020B0604020202020204" pitchFamily="34" charset="0"/>
              <a:buChar char="•"/>
            </a:pPr>
            <a:r>
              <a:rPr lang="en-US" altLang="en-US" sz="1400" dirty="0">
                <a:solidFill>
                  <a:srgbClr val="323130"/>
                </a:solidFill>
                <a:cs typeface="Segoe UI"/>
              </a:rPr>
              <a:t>History Club (Rm 24)</a:t>
            </a:r>
          </a:p>
          <a:p>
            <a:pPr marL="171450" lvl="0" indent="-171450" eaLnBrk="0" fontAlgn="ctr" hangingPunct="0">
              <a:spcBef>
                <a:spcPct val="0"/>
              </a:spcBef>
              <a:spcAft>
                <a:spcPct val="0"/>
              </a:spcAft>
              <a:buFont typeface="Arial" panose="020B0604020202020204" pitchFamily="34" charset="0"/>
              <a:buChar char="•"/>
            </a:pPr>
            <a:r>
              <a:rPr lang="en-US" altLang="en-US" sz="1400" dirty="0">
                <a:solidFill>
                  <a:srgbClr val="323130"/>
                </a:solidFill>
                <a:cs typeface="Segoe UI"/>
              </a:rPr>
              <a:t>Computing Club (Rm 46)</a:t>
            </a:r>
          </a:p>
          <a:p>
            <a:pPr marL="171450" lvl="0" indent="-171450" eaLnBrk="0" fontAlgn="ctr" hangingPunct="0">
              <a:spcBef>
                <a:spcPct val="0"/>
              </a:spcBef>
              <a:spcAft>
                <a:spcPct val="0"/>
              </a:spcAft>
              <a:buFont typeface="Arial" panose="020B0604020202020204" pitchFamily="34" charset="0"/>
              <a:buChar char="•"/>
            </a:pPr>
            <a:r>
              <a:rPr lang="en-US" altLang="en-US" sz="1400" dirty="0">
                <a:solidFill>
                  <a:srgbClr val="323130"/>
                </a:solidFill>
                <a:cs typeface="Segoe UI"/>
              </a:rPr>
              <a:t>Year 10 Science Intervention: Week B Invitation Only (Rm 29L) </a:t>
            </a:r>
          </a:p>
          <a:p>
            <a:pPr marL="171450" lvl="0" indent="-171450" eaLnBrk="0" fontAlgn="ctr" hangingPunct="0">
              <a:spcBef>
                <a:spcPct val="0"/>
              </a:spcBef>
              <a:spcAft>
                <a:spcPct val="0"/>
              </a:spcAft>
              <a:buFont typeface="Arial" panose="020B0604020202020204" pitchFamily="34" charset="0"/>
              <a:buChar char="•"/>
            </a:pPr>
            <a:r>
              <a:rPr lang="en-US" altLang="en-US" sz="1400" dirty="0">
                <a:solidFill>
                  <a:srgbClr val="323130"/>
                </a:solidFill>
                <a:cs typeface="Segoe UI"/>
              </a:rPr>
              <a:t>Year 8 Ali's Mathletes: Invitation Only (Rm 48) </a:t>
            </a:r>
          </a:p>
          <a:p>
            <a:pPr marL="171450" lvl="0" indent="-171450" eaLnBrk="0" fontAlgn="ctr" hangingPunct="0">
              <a:spcBef>
                <a:spcPct val="0"/>
              </a:spcBef>
              <a:spcAft>
                <a:spcPct val="0"/>
              </a:spcAft>
              <a:buFont typeface="Arial" panose="020B0604020202020204" pitchFamily="34" charset="0"/>
              <a:buChar char="•"/>
            </a:pPr>
            <a:r>
              <a:rPr lang="en-US" altLang="en-US" sz="1400" dirty="0">
                <a:solidFill>
                  <a:srgbClr val="323130"/>
                </a:solidFill>
                <a:cs typeface="Segoe UI"/>
              </a:rPr>
              <a:t>Performing Arts Club (Rm 44)</a:t>
            </a:r>
            <a:endParaRPr lang="en-GB" sz="1400">
              <a:cs typeface="Calibri"/>
            </a:endParaRPr>
          </a:p>
        </p:txBody>
      </p:sp>
      <p:sp>
        <p:nvSpPr>
          <p:cNvPr id="87" name="Rectangle 86"/>
          <p:cNvSpPr/>
          <p:nvPr/>
        </p:nvSpPr>
        <p:spPr>
          <a:xfrm>
            <a:off x="277205" y="9805533"/>
            <a:ext cx="6194709" cy="600164"/>
          </a:xfrm>
          <a:prstGeom prst="rect">
            <a:avLst/>
          </a:prstGeom>
          <a:solidFill>
            <a:schemeClr val="accent2">
              <a:lumMod val="20000"/>
              <a:lumOff val="80000"/>
            </a:schemeClr>
          </a:solidFill>
        </p:spPr>
        <p:txBody>
          <a:bodyPr wrap="square">
            <a:spAutoFit/>
          </a:bodyPr>
          <a:lstStyle/>
          <a:p>
            <a:pPr lvl="0" eaLnBrk="0" fontAlgn="base" hangingPunct="0">
              <a:spcBef>
                <a:spcPct val="0"/>
              </a:spcBef>
              <a:spcAft>
                <a:spcPct val="0"/>
              </a:spcAft>
            </a:pPr>
            <a:r>
              <a:rPr lang="en-US" altLang="en-US" sz="1100" b="1" i="1">
                <a:solidFill>
                  <a:srgbClr val="333333"/>
                </a:solidFill>
                <a:cs typeface="Segoe UI" panose="020B0502040204020203" pitchFamily="34" charset="0"/>
              </a:rPr>
              <a:t>Lunchtimes to be arranged with lead teachers</a:t>
            </a:r>
          </a:p>
          <a:p>
            <a:pPr marL="171450" lvl="0" indent="-171450" eaLnBrk="0" fontAlgn="ctr" hangingPunct="0">
              <a:spcBef>
                <a:spcPct val="0"/>
              </a:spcBef>
              <a:spcAft>
                <a:spcPct val="0"/>
              </a:spcAft>
              <a:buFont typeface="Arial" panose="020B0604020202020204" pitchFamily="34" charset="0"/>
              <a:buChar char="•"/>
            </a:pPr>
            <a:r>
              <a:rPr lang="en-US" altLang="en-US" sz="1100">
                <a:solidFill>
                  <a:srgbClr val="323130"/>
                </a:solidFill>
                <a:cs typeface="Segoe UI" panose="020B0502040204020203" pitchFamily="34" charset="0"/>
              </a:rPr>
              <a:t>Year 7 and Year 8 Language Leaders (</a:t>
            </a:r>
            <a:r>
              <a:rPr lang="en-US" altLang="en-US" sz="1100" err="1">
                <a:solidFill>
                  <a:srgbClr val="323130"/>
                </a:solidFill>
                <a:cs typeface="Segoe UI" panose="020B0502040204020203" pitchFamily="34" charset="0"/>
              </a:rPr>
              <a:t>Mrs</a:t>
            </a:r>
            <a:r>
              <a:rPr lang="en-US" altLang="en-US" sz="1100">
                <a:solidFill>
                  <a:srgbClr val="323130"/>
                </a:solidFill>
                <a:cs typeface="Segoe UI" panose="020B0502040204020203" pitchFamily="34" charset="0"/>
              </a:rPr>
              <a:t> Hopkins)</a:t>
            </a:r>
          </a:p>
          <a:p>
            <a:pPr marL="171450" lvl="0" indent="-171450" eaLnBrk="0" fontAlgn="ctr" hangingPunct="0">
              <a:spcBef>
                <a:spcPct val="0"/>
              </a:spcBef>
              <a:spcAft>
                <a:spcPct val="0"/>
              </a:spcAft>
              <a:buFont typeface="Arial" panose="020B0604020202020204" pitchFamily="34" charset="0"/>
              <a:buChar char="•"/>
            </a:pPr>
            <a:r>
              <a:rPr lang="en-US" altLang="en-US" sz="1100">
                <a:solidFill>
                  <a:srgbClr val="323130"/>
                </a:solidFill>
                <a:cs typeface="Segoe UI" panose="020B0502040204020203" pitchFamily="34" charset="0"/>
              </a:rPr>
              <a:t>Chaplaincy and Mission Team (</a:t>
            </a:r>
            <a:r>
              <a:rPr lang="en-US" altLang="en-US" sz="1100" err="1">
                <a:solidFill>
                  <a:srgbClr val="323130"/>
                </a:solidFill>
                <a:cs typeface="Segoe UI" panose="020B0502040204020203" pitchFamily="34" charset="0"/>
              </a:rPr>
              <a:t>Mrs</a:t>
            </a:r>
            <a:r>
              <a:rPr lang="en-US" altLang="en-US" sz="1100">
                <a:solidFill>
                  <a:srgbClr val="323130"/>
                </a:solidFill>
                <a:cs typeface="Segoe UI" panose="020B0502040204020203" pitchFamily="34" charset="0"/>
              </a:rPr>
              <a:t> </a:t>
            </a:r>
            <a:r>
              <a:rPr lang="en-US" altLang="en-US" sz="1100" err="1">
                <a:solidFill>
                  <a:srgbClr val="323130"/>
                </a:solidFill>
                <a:cs typeface="Segoe UI" panose="020B0502040204020203" pitchFamily="34" charset="0"/>
              </a:rPr>
              <a:t>Pepperday</a:t>
            </a:r>
            <a:r>
              <a:rPr lang="en-US" altLang="en-US" sz="1100">
                <a:solidFill>
                  <a:srgbClr val="323130"/>
                </a:solidFill>
                <a:cs typeface="Segoe UI" panose="020B0502040204020203" pitchFamily="34" charset="0"/>
              </a:rPr>
              <a:t>)</a:t>
            </a:r>
            <a:endParaRPr lang="en-US" altLang="en-US" sz="1100"/>
          </a:p>
        </p:txBody>
      </p:sp>
    </p:spTree>
    <p:extLst>
      <p:ext uri="{BB962C8B-B14F-4D97-AF65-F5344CB8AC3E}">
        <p14:creationId xmlns:p14="http://schemas.microsoft.com/office/powerpoint/2010/main" val="1605200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7079" y="702124"/>
            <a:ext cx="6358270" cy="1013742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81114" y="965149"/>
            <a:ext cx="6160073" cy="298647"/>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Curriculum Development: Intent and Implementation</a:t>
            </a:r>
          </a:p>
        </p:txBody>
      </p:sp>
      <p:sp>
        <p:nvSpPr>
          <p:cNvPr id="2" name="TextBox 1"/>
          <p:cNvSpPr txBox="1"/>
          <p:nvPr/>
        </p:nvSpPr>
        <p:spPr>
          <a:xfrm>
            <a:off x="932004" y="1422911"/>
            <a:ext cx="5058309" cy="461665"/>
          </a:xfrm>
          <a:prstGeom prst="rect">
            <a:avLst/>
          </a:prstGeom>
          <a:noFill/>
        </p:spPr>
        <p:txBody>
          <a:bodyPr wrap="none" rtlCol="0">
            <a:spAutoFit/>
          </a:bodyPr>
          <a:lstStyle/>
          <a:p>
            <a:pPr algn="ctr"/>
            <a:r>
              <a:rPr lang="en-GB" sz="2400" u="sng"/>
              <a:t>St Joseph’s Curriculum Implementation</a:t>
            </a:r>
          </a:p>
        </p:txBody>
      </p:sp>
      <p:sp>
        <p:nvSpPr>
          <p:cNvPr id="9" name="TextBox 8"/>
          <p:cNvSpPr txBox="1"/>
          <p:nvPr/>
        </p:nvSpPr>
        <p:spPr>
          <a:xfrm>
            <a:off x="866125" y="1975323"/>
            <a:ext cx="5212838" cy="369332"/>
          </a:xfrm>
          <a:prstGeom prst="rect">
            <a:avLst/>
          </a:prstGeom>
          <a:noFill/>
        </p:spPr>
        <p:txBody>
          <a:bodyPr wrap="none" rtlCol="0">
            <a:spAutoFit/>
          </a:bodyPr>
          <a:lstStyle/>
          <a:p>
            <a:pPr algn="ctr"/>
            <a:r>
              <a:rPr lang="en-GB" i="1"/>
              <a:t>Extra-curricular and Enrichment: Extended School Day</a:t>
            </a:r>
          </a:p>
        </p:txBody>
      </p:sp>
      <p:graphicFrame>
        <p:nvGraphicFramePr>
          <p:cNvPr id="88" name="Table 87"/>
          <p:cNvGraphicFramePr>
            <a:graphicFrameLocks noGrp="1"/>
          </p:cNvGraphicFramePr>
          <p:nvPr/>
        </p:nvGraphicFramePr>
        <p:xfrm>
          <a:off x="430802" y="3274024"/>
          <a:ext cx="6110386" cy="3672984"/>
        </p:xfrm>
        <a:graphic>
          <a:graphicData uri="http://schemas.openxmlformats.org/drawingml/2006/table">
            <a:tbl>
              <a:tblPr/>
              <a:tblGrid>
                <a:gridCol w="1261431">
                  <a:extLst>
                    <a:ext uri="{9D8B030D-6E8A-4147-A177-3AD203B41FA5}">
                      <a16:colId xmlns:a16="http://schemas.microsoft.com/office/drawing/2014/main" xmlns="" val="20000"/>
                    </a:ext>
                  </a:extLst>
                </a:gridCol>
                <a:gridCol w="2458951">
                  <a:extLst>
                    <a:ext uri="{9D8B030D-6E8A-4147-A177-3AD203B41FA5}">
                      <a16:colId xmlns:a16="http://schemas.microsoft.com/office/drawing/2014/main" xmlns="" val="20001"/>
                    </a:ext>
                  </a:extLst>
                </a:gridCol>
                <a:gridCol w="2390004">
                  <a:extLst>
                    <a:ext uri="{9D8B030D-6E8A-4147-A177-3AD203B41FA5}">
                      <a16:colId xmlns:a16="http://schemas.microsoft.com/office/drawing/2014/main" xmlns="" val="20002"/>
                    </a:ext>
                  </a:extLst>
                </a:gridCol>
              </a:tblGrid>
              <a:tr h="367534">
                <a:tc>
                  <a:txBody>
                    <a:bodyPr/>
                    <a:lstStyle/>
                    <a:p>
                      <a:r>
                        <a:rPr lang="en-GB" sz="1200">
                          <a:effectLst/>
                          <a:latin typeface="Segoe UI Light" panose="020B0502040204020203" pitchFamily="34" charset="0"/>
                        </a:rPr>
                        <a:t> </a:t>
                      </a:r>
                      <a:endParaRPr lang="en-GB" sz="120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GB" sz="1200" b="1">
                          <a:solidFill>
                            <a:srgbClr val="000000"/>
                          </a:solidFill>
                          <a:effectLst/>
                          <a:latin typeface="Segoe UI Light" panose="020B0502040204020203" pitchFamily="34" charset="0"/>
                        </a:rPr>
                        <a:t>Week A </a:t>
                      </a:r>
                      <a:endParaRPr lang="en-GB" sz="120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r>
                        <a:rPr lang="en-GB" sz="1200" b="1">
                          <a:solidFill>
                            <a:srgbClr val="000000"/>
                          </a:solidFill>
                          <a:effectLst/>
                          <a:latin typeface="Segoe UI Light" panose="020B0502040204020203" pitchFamily="34" charset="0"/>
                        </a:rPr>
                        <a:t>Week B </a:t>
                      </a:r>
                      <a:endParaRPr lang="en-GB" sz="120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0"/>
                  </a:ext>
                </a:extLst>
              </a:tr>
              <a:tr h="545431">
                <a:tc>
                  <a:txBody>
                    <a:bodyPr/>
                    <a:lstStyle/>
                    <a:p>
                      <a:r>
                        <a:rPr lang="en-GB" sz="1200" b="1">
                          <a:solidFill>
                            <a:srgbClr val="000000"/>
                          </a:solidFill>
                          <a:effectLst/>
                          <a:latin typeface="Segoe UI Light" panose="020B0502040204020203" pitchFamily="34" charset="0"/>
                        </a:rPr>
                        <a:t>Monday </a:t>
                      </a:r>
                      <a:endParaRPr lang="en-GB" sz="120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GB" sz="1200">
                          <a:solidFill>
                            <a:srgbClr val="000000"/>
                          </a:solidFill>
                          <a:effectLst/>
                          <a:latin typeface="Segoe UI Light" panose="020B0502040204020203" pitchFamily="34" charset="0"/>
                        </a:rPr>
                        <a:t>English Upper / Maths Lower </a:t>
                      </a:r>
                      <a:endParaRPr lang="en-GB" sz="120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GB" sz="1200">
                          <a:solidFill>
                            <a:srgbClr val="000000"/>
                          </a:solidFill>
                          <a:effectLst/>
                          <a:latin typeface="Segoe UI Light" panose="020B0502040204020203" pitchFamily="34" charset="0"/>
                        </a:rPr>
                        <a:t>Maths Upper / English Lower  </a:t>
                      </a:r>
                      <a:endParaRPr lang="en-GB" sz="120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433137">
                <a:tc>
                  <a:txBody>
                    <a:bodyPr/>
                    <a:lstStyle/>
                    <a:p>
                      <a:r>
                        <a:rPr lang="en-GB" sz="1200" b="1">
                          <a:solidFill>
                            <a:srgbClr val="000000"/>
                          </a:solidFill>
                          <a:effectLst/>
                          <a:latin typeface="Segoe UI Light" panose="020B0502040204020203" pitchFamily="34" charset="0"/>
                        </a:rPr>
                        <a:t>Tuesday </a:t>
                      </a:r>
                      <a:endParaRPr lang="en-GB" sz="120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a:r>
                        <a:rPr lang="en-GB" sz="1200">
                          <a:solidFill>
                            <a:srgbClr val="000000"/>
                          </a:solidFill>
                          <a:effectLst/>
                          <a:latin typeface="Segoe UI Light" panose="020B0502040204020203" pitchFamily="34" charset="0"/>
                        </a:rPr>
                        <a:t>Staff Meeting </a:t>
                      </a:r>
                      <a:endParaRPr lang="en-GB" sz="120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extLst>
                  <a:ext uri="{0D108BD9-81ED-4DB2-BD59-A6C34878D82A}">
                    <a16:rowId xmlns:a16="http://schemas.microsoft.com/office/drawing/2014/main" xmlns="" val="10002"/>
                  </a:ext>
                </a:extLst>
              </a:tr>
              <a:tr h="481263">
                <a:tc>
                  <a:txBody>
                    <a:bodyPr/>
                    <a:lstStyle/>
                    <a:p>
                      <a:r>
                        <a:rPr lang="en-GB" sz="1200" b="1">
                          <a:solidFill>
                            <a:srgbClr val="000000"/>
                          </a:solidFill>
                          <a:effectLst/>
                          <a:latin typeface="Segoe UI Light" panose="020B0502040204020203" pitchFamily="34" charset="0"/>
                        </a:rPr>
                        <a:t>Wednesday </a:t>
                      </a:r>
                      <a:endParaRPr lang="en-GB" sz="120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GB" sz="1200">
                          <a:solidFill>
                            <a:srgbClr val="000000"/>
                          </a:solidFill>
                          <a:effectLst/>
                          <a:latin typeface="Segoe UI Light" panose="020B0502040204020203" pitchFamily="34" charset="0"/>
                        </a:rPr>
                        <a:t>Science Upper / RE Lower </a:t>
                      </a:r>
                      <a:endParaRPr lang="en-GB" sz="120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GB" sz="1200">
                          <a:solidFill>
                            <a:srgbClr val="000000"/>
                          </a:solidFill>
                          <a:effectLst/>
                          <a:latin typeface="Segoe UI Light" panose="020B0502040204020203" pitchFamily="34" charset="0"/>
                        </a:rPr>
                        <a:t>RE Upper / Science Lower </a:t>
                      </a:r>
                      <a:endParaRPr lang="en-GB" sz="120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898358">
                <a:tc>
                  <a:txBody>
                    <a:bodyPr/>
                    <a:lstStyle/>
                    <a:p>
                      <a:r>
                        <a:rPr lang="en-GB" sz="1200" b="1">
                          <a:solidFill>
                            <a:srgbClr val="000000"/>
                          </a:solidFill>
                          <a:effectLst/>
                          <a:latin typeface="Segoe UI Light" panose="020B0502040204020203" pitchFamily="34" charset="0"/>
                        </a:rPr>
                        <a:t>Thursday </a:t>
                      </a:r>
                      <a:endParaRPr lang="en-GB" sz="120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a:solidFill>
                            <a:srgbClr val="000000"/>
                          </a:solidFill>
                          <a:effectLst/>
                          <a:latin typeface="Segoe UI Light" panose="020B0502040204020203" pitchFamily="34" charset="0"/>
                        </a:rPr>
                        <a:t>Option A apart from Humanities </a:t>
                      </a:r>
                    </a:p>
                    <a:p>
                      <a:r>
                        <a:rPr lang="en-US" sz="1200" i="1">
                          <a:solidFill>
                            <a:srgbClr val="000000"/>
                          </a:solidFill>
                          <a:effectLst/>
                          <a:latin typeface="Segoe UI Light" panose="020B0502040204020203" pitchFamily="34" charset="0"/>
                        </a:rPr>
                        <a:t>Drama,</a:t>
                      </a:r>
                      <a:r>
                        <a:rPr lang="en-US" sz="1200" i="1" baseline="0">
                          <a:solidFill>
                            <a:srgbClr val="000000"/>
                          </a:solidFill>
                          <a:effectLst/>
                          <a:latin typeface="Segoe UI Light" panose="020B0502040204020203" pitchFamily="34" charset="0"/>
                        </a:rPr>
                        <a:t> Sports Science (RC), Spanish (PDS), Art (MKO), Business (DS) </a:t>
                      </a:r>
                      <a:endParaRPr lang="en-US" sz="1200" i="1">
                        <a:solidFill>
                          <a:srgbClr val="000000"/>
                        </a:solidFill>
                        <a:effectLst/>
                        <a:latin typeface="Segoe UI Light"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GB" sz="1200">
                          <a:solidFill>
                            <a:srgbClr val="000000"/>
                          </a:solidFill>
                          <a:effectLst/>
                          <a:latin typeface="Segoe UI Light" panose="020B0502040204020203" pitchFamily="34" charset="0"/>
                        </a:rPr>
                        <a:t>All Humanities:</a:t>
                      </a:r>
                      <a:r>
                        <a:rPr lang="en-GB" sz="1200" baseline="0">
                          <a:solidFill>
                            <a:srgbClr val="000000"/>
                          </a:solidFill>
                          <a:effectLst/>
                          <a:latin typeface="Segoe UI Light" panose="020B0502040204020203" pitchFamily="34" charset="0"/>
                        </a:rPr>
                        <a:t> History/</a:t>
                      </a:r>
                      <a:r>
                        <a:rPr lang="en-GB" sz="1200" baseline="0" err="1">
                          <a:solidFill>
                            <a:srgbClr val="000000"/>
                          </a:solidFill>
                          <a:effectLst/>
                          <a:latin typeface="Segoe UI Light" panose="020B0502040204020203" pitchFamily="34" charset="0"/>
                        </a:rPr>
                        <a:t>Geog</a:t>
                      </a:r>
                      <a:endParaRPr lang="en-GB" sz="1200" baseline="0">
                        <a:solidFill>
                          <a:srgbClr val="000000"/>
                        </a:solidFill>
                        <a:effectLst/>
                        <a:latin typeface="Segoe UI Light" panose="020B0502040204020203"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947261">
                <a:tc>
                  <a:txBody>
                    <a:bodyPr/>
                    <a:lstStyle/>
                    <a:p>
                      <a:r>
                        <a:rPr lang="en-GB" sz="1200" b="1">
                          <a:solidFill>
                            <a:srgbClr val="000000"/>
                          </a:solidFill>
                          <a:effectLst/>
                          <a:latin typeface="Segoe UI Light" panose="020B0502040204020203" pitchFamily="34" charset="0"/>
                        </a:rPr>
                        <a:t>Friday </a:t>
                      </a:r>
                      <a:endParaRPr lang="en-GB" sz="1200">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a:solidFill>
                            <a:srgbClr val="000000"/>
                          </a:solidFill>
                          <a:effectLst/>
                          <a:latin typeface="Segoe UI Light" panose="020B0502040204020203" pitchFamily="34" charset="0"/>
                        </a:rPr>
                        <a:t>Option</a:t>
                      </a:r>
                      <a:r>
                        <a:rPr lang="en-US" sz="1200" baseline="0">
                          <a:solidFill>
                            <a:srgbClr val="000000"/>
                          </a:solidFill>
                          <a:effectLst/>
                          <a:latin typeface="Segoe UI Light" panose="020B0502040204020203" pitchFamily="34" charset="0"/>
                        </a:rPr>
                        <a:t> B </a:t>
                      </a:r>
                      <a:r>
                        <a:rPr lang="en-US" sz="1200">
                          <a:solidFill>
                            <a:srgbClr val="000000"/>
                          </a:solidFill>
                          <a:effectLst/>
                          <a:latin typeface="Segoe UI Light" panose="020B0502040204020203" pitchFamily="34" charset="0"/>
                        </a:rPr>
                        <a:t>apart from Humanities </a:t>
                      </a:r>
                    </a:p>
                    <a:p>
                      <a:r>
                        <a:rPr lang="en-US" sz="1200" i="1" err="1">
                          <a:solidFill>
                            <a:srgbClr val="000000"/>
                          </a:solidFill>
                          <a:effectLst/>
                          <a:latin typeface="Segoe UI Light" panose="020B0502040204020203" pitchFamily="34" charset="0"/>
                        </a:rPr>
                        <a:t>iMedia</a:t>
                      </a:r>
                      <a:r>
                        <a:rPr lang="en-US" sz="1200" i="1" baseline="0">
                          <a:solidFill>
                            <a:srgbClr val="000000"/>
                          </a:solidFill>
                          <a:effectLst/>
                          <a:latin typeface="Segoe UI Light" panose="020B0502040204020203" pitchFamily="34" charset="0"/>
                        </a:rPr>
                        <a:t> (CH), Textiles (DO), Spanish (</a:t>
                      </a:r>
                      <a:r>
                        <a:rPr lang="en-US" sz="1200" i="1" baseline="0" err="1">
                          <a:solidFill>
                            <a:srgbClr val="000000"/>
                          </a:solidFill>
                          <a:effectLst/>
                          <a:latin typeface="Segoe UI Light" panose="020B0502040204020203" pitchFamily="34" charset="0"/>
                        </a:rPr>
                        <a:t>AMc</a:t>
                      </a:r>
                      <a:r>
                        <a:rPr lang="en-US" sz="1200" i="1" baseline="0">
                          <a:solidFill>
                            <a:srgbClr val="000000"/>
                          </a:solidFill>
                          <a:effectLst/>
                          <a:latin typeface="Segoe UI Light" panose="020B0502040204020203" pitchFamily="34" charset="0"/>
                        </a:rPr>
                        <a:t> and CY), Music (IH), Art (LRE)</a:t>
                      </a:r>
                      <a:endParaRPr lang="en-US" sz="1200" i="1">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200">
                          <a:solidFill>
                            <a:srgbClr val="000000"/>
                          </a:solidFill>
                          <a:effectLst/>
                          <a:latin typeface="Segoe UI Light" panose="020B0502040204020203" pitchFamily="34" charset="0"/>
                        </a:rPr>
                        <a:t>Option C apart from Humanities</a:t>
                      </a:r>
                    </a:p>
                    <a:p>
                      <a:r>
                        <a:rPr lang="en-US" sz="1200" i="1">
                          <a:solidFill>
                            <a:srgbClr val="000000"/>
                          </a:solidFill>
                          <a:effectLst/>
                          <a:latin typeface="Segoe UI Light" panose="020B0502040204020203" pitchFamily="34" charset="0"/>
                        </a:rPr>
                        <a:t>Resistant</a:t>
                      </a:r>
                      <a:r>
                        <a:rPr lang="en-US" sz="1200" i="1" baseline="0">
                          <a:solidFill>
                            <a:srgbClr val="000000"/>
                          </a:solidFill>
                          <a:effectLst/>
                          <a:latin typeface="Segoe UI Light" panose="020B0502040204020203" pitchFamily="34" charset="0"/>
                        </a:rPr>
                        <a:t> Materials (PH), Spanish (JHO), Sports Science (MHO), Food Tech(APO)</a:t>
                      </a:r>
                      <a:r>
                        <a:rPr lang="en-US" sz="1200" i="1">
                          <a:solidFill>
                            <a:srgbClr val="000000"/>
                          </a:solidFill>
                          <a:effectLst/>
                          <a:latin typeface="Segoe UI Light" panose="020B0502040204020203" pitchFamily="34" charset="0"/>
                        </a:rPr>
                        <a:t> </a:t>
                      </a:r>
                      <a:endParaRPr lang="en-US" sz="1200" i="1">
                        <a:effectLs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bl>
          </a:graphicData>
        </a:graphic>
      </p:graphicFrame>
      <p:sp>
        <p:nvSpPr>
          <p:cNvPr id="3" name="Rectangle 2"/>
          <p:cNvSpPr/>
          <p:nvPr/>
        </p:nvSpPr>
        <p:spPr>
          <a:xfrm>
            <a:off x="381113" y="2761322"/>
            <a:ext cx="5180613" cy="353943"/>
          </a:xfrm>
          <a:prstGeom prst="rect">
            <a:avLst/>
          </a:prstGeom>
        </p:spPr>
        <p:txBody>
          <a:bodyPr wrap="square">
            <a:spAutoFit/>
          </a:bodyPr>
          <a:lstStyle/>
          <a:p>
            <a:r>
              <a:rPr lang="en-GB" sz="1700"/>
              <a:t>Year 11 Intervention Schedule: September 2021</a:t>
            </a:r>
          </a:p>
        </p:txBody>
      </p:sp>
      <p:grpSp>
        <p:nvGrpSpPr>
          <p:cNvPr id="11" name="Group 10"/>
          <p:cNvGrpSpPr/>
          <p:nvPr/>
        </p:nvGrpSpPr>
        <p:grpSpPr>
          <a:xfrm>
            <a:off x="381113" y="8968912"/>
            <a:ext cx="6160074" cy="2003756"/>
            <a:chOff x="381113" y="8968912"/>
            <a:chExt cx="6160074" cy="1778620"/>
          </a:xfrm>
        </p:grpSpPr>
        <p:pic>
          <p:nvPicPr>
            <p:cNvPr id="4" name="Picture 3"/>
            <p:cNvPicPr>
              <a:picLocks noChangeAspect="1"/>
            </p:cNvPicPr>
            <p:nvPr/>
          </p:nvPicPr>
          <p:blipFill rotWithShape="1">
            <a:blip r:embed="rId2"/>
            <a:srcRect r="5144"/>
            <a:stretch/>
          </p:blipFill>
          <p:spPr>
            <a:xfrm>
              <a:off x="381113" y="8968912"/>
              <a:ext cx="6160074" cy="1778620"/>
            </a:xfrm>
            <a:prstGeom prst="rect">
              <a:avLst/>
            </a:prstGeom>
          </p:spPr>
        </p:pic>
        <p:sp>
          <p:nvSpPr>
            <p:cNvPr id="7" name="Rectangle 6"/>
            <p:cNvSpPr/>
            <p:nvPr/>
          </p:nvSpPr>
          <p:spPr>
            <a:xfrm>
              <a:off x="1203158" y="9047747"/>
              <a:ext cx="4787155" cy="481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403747" y="9288379"/>
              <a:ext cx="315958" cy="4010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0" name="TextBox 9"/>
          <p:cNvSpPr txBox="1"/>
          <p:nvPr/>
        </p:nvSpPr>
        <p:spPr>
          <a:xfrm>
            <a:off x="381113" y="7052450"/>
            <a:ext cx="6160074" cy="1685077"/>
          </a:xfrm>
          <a:prstGeom prst="rect">
            <a:avLst/>
          </a:prstGeom>
          <a:noFill/>
        </p:spPr>
        <p:txBody>
          <a:bodyPr wrap="square" rtlCol="0">
            <a:spAutoFit/>
          </a:bodyPr>
          <a:lstStyle/>
          <a:p>
            <a:r>
              <a:rPr lang="en-GB" sz="1150"/>
              <a:t>Year 11 intervention forms part of the St Joseph’s Extended School day and will run from 2.45pm – 3.45pm on the days allocated in the timetable. The intervention programme is specifically designed by each department to target the learning gaps and individual needs of the students. </a:t>
            </a:r>
          </a:p>
          <a:p>
            <a:endParaRPr lang="en-GB" sz="1150"/>
          </a:p>
          <a:p>
            <a:r>
              <a:rPr lang="en-GB" sz="1150"/>
              <a:t>Intervention may be offered to targeted intervention groups or may be offered to all students and targeted within the department. Heads of Department will inform students and parents of the personalised intervention arrangements for their subject area. </a:t>
            </a:r>
          </a:p>
          <a:p>
            <a:endParaRPr lang="en-GB" sz="1150"/>
          </a:p>
          <a:p>
            <a:endParaRPr lang="en-GB" sz="1150"/>
          </a:p>
        </p:txBody>
      </p:sp>
    </p:spTree>
    <p:extLst>
      <p:ext uri="{BB962C8B-B14F-4D97-AF65-F5344CB8AC3E}">
        <p14:creationId xmlns:p14="http://schemas.microsoft.com/office/powerpoint/2010/main" val="1406140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88AA7AB5F9962479EE24E76BB158EC7" ma:contentTypeVersion="13" ma:contentTypeDescription="Create a new document." ma:contentTypeScope="" ma:versionID="137f105a71e8c57ab0529a54838047f9">
  <xsd:schema xmlns:xsd="http://www.w3.org/2001/XMLSchema" xmlns:xs="http://www.w3.org/2001/XMLSchema" xmlns:p="http://schemas.microsoft.com/office/2006/metadata/properties" xmlns:ns2="34ed0287-24ed-49fc-b410-246c0c4a2a35" xmlns:ns3="9c2ce568-d166-49a0-ac2f-654185cf12fd" targetNamespace="http://schemas.microsoft.com/office/2006/metadata/properties" ma:root="true" ma:fieldsID="56bc4be662a64ab61fe24a6acf24cb05" ns2:_="" ns3:_="">
    <xsd:import namespace="34ed0287-24ed-49fc-b410-246c0c4a2a35"/>
    <xsd:import namespace="9c2ce568-d166-49a0-ac2f-654185cf12f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ed0287-24ed-49fc-b410-246c0c4a2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2ce568-d166-49a0-ac2f-654185cf12f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2D319D-5212-403B-9599-12A547D68CCD}">
  <ds:schemaRefs>
    <ds:schemaRef ds:uri="9c2ce568-d166-49a0-ac2f-654185cf12fd"/>
    <ds:schemaRef ds:uri="http://schemas.microsoft.com/office/2006/documentManagement/types"/>
    <ds:schemaRef ds:uri="http://schemas.microsoft.com/office/2006/metadata/properties"/>
    <ds:schemaRef ds:uri="34ed0287-24ed-49fc-b410-246c0c4a2a35"/>
    <ds:schemaRef ds:uri="http://www.w3.org/XML/1998/namespace"/>
    <ds:schemaRef ds:uri="http://purl.org/dc/elements/1.1/"/>
    <ds:schemaRef ds:uri="http://purl.org/dc/dcmitype/"/>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C4C57926-7E30-46B5-81E0-BE2707DB329E}">
  <ds:schemaRefs>
    <ds:schemaRef ds:uri="34ed0287-24ed-49fc-b410-246c0c4a2a35"/>
    <ds:schemaRef ds:uri="9c2ce568-d166-49a0-ac2f-654185cf12f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EF3C7B8-D996-4E3F-93FC-04DEDA189D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399</Words>
  <Application>Microsoft Office PowerPoint</Application>
  <PresentationFormat>Widescreen</PresentationFormat>
  <Paragraphs>74</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Segoe UI</vt:lpstr>
      <vt:lpstr>Segoe UI Light</vt:lpstr>
      <vt:lpstr>Office Theme</vt:lpstr>
      <vt:lpstr>Bucket List Offer</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horridgeh</dc:creator>
  <cp:lastModifiedBy>McCabeT</cp:lastModifiedBy>
  <cp:revision>47</cp:revision>
  <dcterms:created xsi:type="dcterms:W3CDTF">2021-09-08T10:38:08Z</dcterms:created>
  <dcterms:modified xsi:type="dcterms:W3CDTF">2021-09-27T09:09:53Z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0x010100488AA7AB5F9962479EE24E76BB158EC7</vt:lpwstr>
  </property>
</Properties>
</file>